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ogilev-region.gov.by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990656" cy="2376264"/>
          </a:xfrm>
        </p:spPr>
        <p:txBody>
          <a:bodyPr/>
          <a:lstStyle/>
          <a:p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/>
              </a:rPr>
              <a:t>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ГОСУДАРСТВЕННАЯ ФИНАНСОВАЯ ПОДДЕРЖКА </a:t>
            </a:r>
            <a:b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СУБЪЕКТОВ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МАЛОГО И СРЕДНЕГО ПРЕДПРИНИМАТЕЛЬСТВА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МОГИЛЕВСКОЙ ОБЛАСТИ</a:t>
            </a:r>
            <a:endParaRPr lang="ru-RU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27" name="Picture 3" descr="C:\Users\Дмитрий\Desktop\Перспективные бренды\Могилевская область герб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64315"/>
            <a:ext cx="1688121" cy="144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Дмитрий\Desktop\Перспективные бренды\Герб Бобруйск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1239211" cy="1487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Grp="1" noChangeAspect="1"/>
          </p:cNvPicPr>
          <p:nvPr isPhoto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340" y="500390"/>
            <a:ext cx="2126988" cy="120607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79074" y="4725144"/>
            <a:ext cx="54431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Деменковец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Дмитрий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представитель ОАО «Могилёвское агентство </a:t>
            </a: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регионального развития» в </a:t>
            </a: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г.Бобруйске</a:t>
            </a: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375-29-334-27-15</a:t>
            </a: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http://bobruiskinvest.by/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58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/>
          <a:lstStyle/>
          <a:p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Законодательство: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МОГИЛЕВСКОГО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ОБЛАСТНОГО ИСПОЛНИТЕЛЬНОГО КОМИТЕТА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декабря 2024 г. N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63-6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(зарегистрировано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Национальном реестре правовых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актов Республики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Беларусь 20 марта 2025 г. N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9/138281)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ГОСУДАРСТВЕННОЙ ФИНАНСОВОЙ ПОДДЕРЖКЕ СУБЪЕКТОВ МАЛОГО И СРЕДНЕГО ПРЕДПРИНИМАТЕЛЬСТВА МОГИЛЕВСКОЙ ОБЛАСТИ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 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на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основании части первой пункта 3, абзаца третьего части первой пункта 6 и части второй пункта 19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Положения о порядке и условиях (критериях) предоставления государственной финансовой поддержки субъектам малого и среднего предпринимательства, субъектам инфраструктуры поддержки малого и среднего предпринимательства, утвержденного постановлением Совета Министров Республики Беларусь </a:t>
            </a: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июня 2024 г. N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459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вступило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силу после его официального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опубликования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23.03.2025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86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/>
          <a:lstStyle/>
          <a:p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Направления поддержки: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Государственная 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финансовая поддержка за счет средств областного бюджета, предусмотренных в государственных программах в сфере государственной поддержки малого и среднего предпринимательства, </a:t>
            </a:r>
            <a:r>
              <a:rPr lang="ru-RU" sz="2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предоставляется субъектам малого и среднего </a:t>
            </a:r>
            <a:r>
              <a:rPr lang="ru-RU" sz="2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предпринимательства (до 250 человек) </a:t>
            </a:r>
            <a:r>
              <a:rPr lang="ru-RU" sz="2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Могилевской области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u-RU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реализации ими инвестиционных проектов, бизнес-проектов по следующим направлениям:</a:t>
            </a:r>
          </a:p>
          <a:p>
            <a:pPr algn="just"/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производства продукции (товаров, выполнения работ, оказания услуг);</a:t>
            </a:r>
          </a:p>
          <a:p>
            <a:pPr algn="just"/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производства продукции (товаров, выполнения работ, оказания услуг);</a:t>
            </a:r>
          </a:p>
          <a:p>
            <a:pPr marL="0" indent="0" algn="just">
              <a:buNone/>
            </a:pP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реализующим инвестиционные проекты, бизнес-проекты, в целях реконструкции, модернизации, технической модернизации капитальных строений (зданий, сооружений), изолированных помещений, приобретения капитальных строений (зданий, сооружений), изолированных помещений, транспортных средств, машин, оборудования (включая его монтаж).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68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/>
          <a:lstStyle/>
          <a:p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Виды поддержки: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финансовые средства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безвозвратной безвозмездной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</a:p>
          <a:p>
            <a:pPr marL="0" indent="0" algn="ctr">
              <a:buNone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субсидии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возмещения части процентов за пользование банковскими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кредитами</a:t>
            </a:r>
          </a:p>
          <a:p>
            <a:pPr marL="0" indent="0" algn="ctr">
              <a:buNone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субсидии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возмещения части расходов на выплату лизинговых платежей по договорам финансовой аренды (лизинга) в части оплаты суммы вознаграждения (дохода) лизингодателя, а также сумм, возмещающих инвестиционные расходы лизингодателя, за исключением включенных в стоимость предмета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лизинга</a:t>
            </a:r>
          </a:p>
          <a:p>
            <a:pPr marL="0" indent="0" algn="ctr">
              <a:buNone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субсидии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возмещения части вознаграждения (комиссии) по банковским гарантиям и аккредитивам.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219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/>
          <a:lstStyle/>
          <a:p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Алгоритм участия: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конкурсного отбора в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более 15 рабочих дней со дня окончания приема заявок на участие в конкурсном отборе;</a:t>
            </a:r>
          </a:p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срока приема заявок на участие в конкурсном отборе, который не может составлять менее 10 рабочих дней;</a:t>
            </a:r>
          </a:p>
          <a:p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публикацию в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СМИ и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(или) на официальном сайте облисполкома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проведения конкурсного отбора и требований, предъявляемых к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претендентам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5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ru-RU" sz="25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://mogilev-region.gov.by/</a:t>
            </a:r>
            <a:r>
              <a:rPr lang="ru-RU" sz="25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Бизнесу – Конкурсы – Конкурсы инвестиционных проектов Могилевского </a:t>
            </a:r>
            <a:r>
              <a:rPr lang="ru-RU" sz="25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облисполкома</a:t>
            </a:r>
            <a:r>
              <a:rPr lang="ru-RU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заявок на участие в конкурсном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отборе </a:t>
            </a: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(Приложение 1)</a:t>
            </a:r>
            <a:endParaRPr lang="ru-RU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документов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отбор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инвестиционных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 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бизнес-проектов 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 решений облисполкома о предоставлении государственной финансовой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об отказе в ее предоставлении.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8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/>
          <a:lstStyle/>
          <a:p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критерии отбора: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перспективность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конечный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ежегодный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среднегодовой темп роста выручки от реализации продукции (товаров, выполнения работ, оказания услуг)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менее 105,0 процента, начиная с года, следующего за годом предоставления государственной финансовой поддержки, по год (включительно), являющийся последним полным календарным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годом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планируемое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привлечение средств для реализации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других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источников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предполагаемое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создаваемых рабочих мест в рамках реализации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по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результатам оказания государственной финансовой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608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/>
          <a:lstStyle/>
          <a:p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критерии отбора: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 субъектом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малого и среднего предпринимательства, зарегистрированным и осуществляющим деятельность на территории районов Могилевской области, численность населения которых на 1 января года, в котором проводится конкурсный отбор, составляет до 20 000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 субъектом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малого и среднего предпринимательства, зарегистрированным и осуществляющим деятельность на территории районов, отнесенных к юго-восточному региону Могилевской области 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реализуемого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проекта транспортных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средств, машин, оборудования, страной происхождения которых является Республика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Беларусь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реализуемого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транспортных средств, машин,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оборудования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реализуемого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капитальных строений (зданий, сооружений), изолированных помещений, включенных в сформированные и утвержденные государственными органами и организациями, местными исполнительными комитетами календарные графики по вовлечению в хозяйственный оборот 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субъектом малого предпринимательства, учрежденным физическим лицом (физическими лицами), которое (каждое из которых) на дату представления документов для участия в конкурсном отборе не достигло возраста 30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направленного на создание и (или) расширение производства продукции (товаров, выполнения работ, оказания услуг) с целью последующей ее реализации (не менее 50 процентов) на внешних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рынках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0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/>
          <a:lstStyle/>
          <a:p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Размер поддержки: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ru-RU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ставки рефинансирования Национального </a:t>
            </a: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банка</a:t>
            </a:r>
            <a:r>
              <a:rPr lang="ru-RU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предоставлении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виде субсидий для возмещения части процентов за пользование банковскими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кредитами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ru-RU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размера вознаграждения (дохода) лизингодателя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 субсидий для возмещения части расходов на выплату лизинговых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платежей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</a:t>
            </a:r>
            <a:r>
              <a:rPr lang="ru-RU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вознаграждения (</a:t>
            </a: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комиссии)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 субсидий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возмещения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вознаграждения  по банковским гарантиям и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аккредитивам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r>
              <a:rPr lang="ru-RU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% от размера </a:t>
            </a:r>
            <a:r>
              <a:rPr lang="ru-RU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расходов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предоставлении финансовых средств на безвозвратной безвозмездной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0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митрий\Desktop\Апрель\03.04.25 Совет по развитию предпринимательства\инфографика 459_inm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9" y="908720"/>
            <a:ext cx="8934009" cy="50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227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615</Words>
  <Application>Microsoft Office PowerPoint</Application>
  <PresentationFormat>Экран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Исполнительная</vt:lpstr>
      <vt:lpstr>            ГОСУДАРСТВЕННАЯ ФИНАНСОВАЯ ПОДДЕРЖКА  СУБЪЕКТОВ МАЛОГО И СРЕДНЕГО ПРЕДПРИНИМАТЕЛЬСТВА МОГИЛЕВСКОЙ ОБЛАСТИ</vt:lpstr>
      <vt:lpstr>Законодательство:</vt:lpstr>
      <vt:lpstr>Направления поддержки:</vt:lpstr>
      <vt:lpstr>Виды поддержки:</vt:lpstr>
      <vt:lpstr>Алгоритм участия:</vt:lpstr>
      <vt:lpstr>Основные критерии отбора:</vt:lpstr>
      <vt:lpstr>Дополнительные критерии отбора:</vt:lpstr>
      <vt:lpstr>Размер поддержки: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Министерства экономики Республики Беларусь  «Перспективные  белорусские бренды»</dc:title>
  <dc:creator>Дмитрий</dc:creator>
  <cp:lastModifiedBy>Дмитрий</cp:lastModifiedBy>
  <cp:revision>32</cp:revision>
  <dcterms:created xsi:type="dcterms:W3CDTF">2023-12-22T08:43:27Z</dcterms:created>
  <dcterms:modified xsi:type="dcterms:W3CDTF">2025-10-14T06:02:44Z</dcterms:modified>
</cp:coreProperties>
</file>